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B364-E5E3-4FDE-8DBF-0DAC4CF0059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5DFD1-F6D3-4D03-A986-06C545048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B364-E5E3-4FDE-8DBF-0DAC4CF0059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5DFD1-F6D3-4D03-A986-06C545048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B364-E5E3-4FDE-8DBF-0DAC4CF0059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5DFD1-F6D3-4D03-A986-06C545048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B364-E5E3-4FDE-8DBF-0DAC4CF0059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5DFD1-F6D3-4D03-A986-06C545048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B364-E5E3-4FDE-8DBF-0DAC4CF0059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5DFD1-F6D3-4D03-A986-06C545048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B364-E5E3-4FDE-8DBF-0DAC4CF0059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5DFD1-F6D3-4D03-A986-06C545048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B364-E5E3-4FDE-8DBF-0DAC4CF0059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5DFD1-F6D3-4D03-A986-06C545048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B364-E5E3-4FDE-8DBF-0DAC4CF0059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5DFD1-F6D3-4D03-A986-06C545048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B364-E5E3-4FDE-8DBF-0DAC4CF0059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5DFD1-F6D3-4D03-A986-06C545048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B364-E5E3-4FDE-8DBF-0DAC4CF0059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5DFD1-F6D3-4D03-A986-06C545048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B364-E5E3-4FDE-8DBF-0DAC4CF0059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5DFD1-F6D3-4D03-A986-06C545048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7B364-E5E3-4FDE-8DBF-0DAC4CF0059E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5DFD1-F6D3-4D03-A986-06C545048B4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85800"/>
            <a:ext cx="7772400" cy="1470025"/>
          </a:xfrm>
        </p:spPr>
        <p:txBody>
          <a:bodyPr/>
          <a:lstStyle/>
          <a:p>
            <a:r>
              <a:rPr lang="en-US" dirty="0" smtClean="0"/>
              <a:t>Go </a:t>
            </a:r>
            <a:r>
              <a:rPr lang="en-US" dirty="0" err="1" smtClean="0"/>
              <a:t>Eun</a:t>
            </a:r>
            <a:r>
              <a:rPr lang="en-US" dirty="0" smtClean="0"/>
              <a:t> </a:t>
            </a:r>
            <a:r>
              <a:rPr lang="en-US" dirty="0" err="1" smtClean="0"/>
              <a:t>Bae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Pedro </a:t>
            </a:r>
            <a:r>
              <a:rPr lang="en-US" dirty="0" err="1" smtClean="0"/>
              <a:t>Raymunde</a:t>
            </a:r>
            <a:r>
              <a:rPr lang="en-US" dirty="0" smtClean="0"/>
              <a:t> </a:t>
            </a:r>
            <a:r>
              <a:rPr lang="en-US" dirty="0" err="1" smtClean="0"/>
              <a:t>Jr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wedding-chur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2743200"/>
            <a:ext cx="7086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u="sng" dirty="0" smtClean="0"/>
              <a:t>Pedro </a:t>
            </a:r>
            <a:r>
              <a:rPr lang="en-US" b="1" i="1" u="sng" dirty="0" err="1" smtClean="0"/>
              <a:t>Raymunde</a:t>
            </a:r>
            <a:r>
              <a:rPr lang="en-US" b="1" i="1" u="sng" dirty="0" smtClean="0"/>
              <a:t> </a:t>
            </a:r>
            <a:r>
              <a:rPr lang="en-US" b="1" i="1" u="sng" dirty="0" err="1" smtClean="0"/>
              <a:t>Jr</a:t>
            </a:r>
            <a:r>
              <a:rPr lang="en-US" b="1" i="1" u="sng" dirty="0" smtClean="0"/>
              <a:t/>
            </a:r>
            <a:br>
              <a:rPr lang="en-US" b="1" i="1" u="sng" dirty="0" smtClean="0"/>
            </a:br>
            <a:r>
              <a:rPr lang="en-US" b="1" i="1" u="sng" dirty="0" smtClean="0"/>
              <a:t>Go </a:t>
            </a:r>
            <a:r>
              <a:rPr lang="en-US" b="1" i="1" u="sng" dirty="0" err="1" smtClean="0"/>
              <a:t>Eun</a:t>
            </a:r>
            <a:r>
              <a:rPr lang="en-US" b="1" i="1" u="sng" dirty="0" smtClean="0"/>
              <a:t> </a:t>
            </a:r>
            <a:r>
              <a:rPr lang="en-US" b="1" i="1" u="sng" dirty="0" err="1" smtClean="0"/>
              <a:t>Bae</a:t>
            </a:r>
            <a:endParaRPr lang="en-US" b="1" i="1" u="sng" dirty="0"/>
          </a:p>
        </p:txBody>
      </p:sp>
      <p:pic>
        <p:nvPicPr>
          <p:cNvPr id="4" name="Content Placeholder 3" descr="_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2057400"/>
            <a:ext cx="3810000" cy="3038475"/>
          </a:xfrm>
        </p:spPr>
      </p:pic>
      <p:sp>
        <p:nvSpPr>
          <p:cNvPr id="5" name="TextBox 4"/>
          <p:cNvSpPr txBox="1"/>
          <p:nvPr/>
        </p:nvSpPr>
        <p:spPr>
          <a:xfrm>
            <a:off x="6019800" y="2667000"/>
            <a:ext cx="190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WATER</a:t>
            </a:r>
          </a:p>
          <a:p>
            <a:r>
              <a:rPr lang="en-US" sz="3200" b="1" dirty="0" smtClean="0"/>
              <a:t>RIVER</a:t>
            </a:r>
          </a:p>
          <a:p>
            <a:r>
              <a:rPr lang="en-US" sz="3200" b="1" dirty="0" smtClean="0"/>
              <a:t>FALLS</a:t>
            </a:r>
            <a:endParaRPr lang="en-US" sz="3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we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Change Font</a:t>
            </a:r>
          </a:p>
          <a:p>
            <a:r>
              <a:rPr lang="en-US" sz="1600" dirty="0" smtClean="0"/>
              <a:t>Change Font Style</a:t>
            </a:r>
          </a:p>
          <a:p>
            <a:r>
              <a:rPr lang="en-US" sz="1600" dirty="0" smtClean="0"/>
              <a:t>Change Background</a:t>
            </a:r>
          </a:p>
          <a:p>
            <a:r>
              <a:rPr lang="en-US" sz="1600" dirty="0" smtClean="0"/>
              <a:t>Insert Text Box</a:t>
            </a:r>
          </a:p>
          <a:p>
            <a:r>
              <a:rPr lang="en-US" sz="1600" dirty="0" smtClean="0"/>
              <a:t>Insert Picture</a:t>
            </a:r>
          </a:p>
          <a:p>
            <a:r>
              <a:rPr lang="en-US" sz="1600" dirty="0" smtClean="0"/>
              <a:t>Insert clip art</a:t>
            </a:r>
          </a:p>
          <a:p>
            <a:r>
              <a:rPr lang="en-US" sz="1600" dirty="0" smtClean="0"/>
              <a:t>Add new slide</a:t>
            </a:r>
          </a:p>
          <a:p>
            <a:r>
              <a:rPr lang="en-US" sz="1600" dirty="0" smtClean="0"/>
              <a:t>Align</a:t>
            </a:r>
          </a:p>
          <a:p>
            <a:r>
              <a:rPr lang="en-US" sz="1600" dirty="0" smtClean="0"/>
              <a:t>Margin</a:t>
            </a:r>
          </a:p>
          <a:p>
            <a:r>
              <a:rPr lang="en-US" sz="1600" dirty="0" smtClean="0"/>
              <a:t>Bullet</a:t>
            </a:r>
          </a:p>
          <a:p>
            <a:r>
              <a:rPr lang="en-US" sz="1600" dirty="0" smtClean="0"/>
              <a:t>Add animations</a:t>
            </a:r>
          </a:p>
          <a:p>
            <a:r>
              <a:rPr lang="en-US" sz="1600" dirty="0" smtClean="0"/>
              <a:t>Change colors</a:t>
            </a:r>
          </a:p>
          <a:p>
            <a:r>
              <a:rPr lang="en-US" sz="1600" dirty="0" smtClean="0"/>
              <a:t>Insert chart</a:t>
            </a:r>
          </a:p>
          <a:p>
            <a:r>
              <a:rPr lang="en-US" sz="1600" dirty="0" smtClean="0"/>
              <a:t>Insert shapes</a:t>
            </a:r>
          </a:p>
          <a:p>
            <a:r>
              <a:rPr lang="en-US" sz="1600" dirty="0" smtClean="0"/>
              <a:t>hyperlink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/>
              <a:t>Record narration</a:t>
            </a:r>
          </a:p>
          <a:p>
            <a:pPr>
              <a:buNone/>
            </a:pPr>
            <a:r>
              <a:rPr lang="en-US" sz="1600" dirty="0" smtClean="0"/>
              <a:t>Rehearse timings</a:t>
            </a:r>
          </a:p>
          <a:p>
            <a:pPr>
              <a:buNone/>
            </a:pPr>
            <a:r>
              <a:rPr lang="en-US" sz="1600" dirty="0" smtClean="0"/>
              <a:t>Slide sorter</a:t>
            </a:r>
          </a:p>
          <a:p>
            <a:pPr>
              <a:buNone/>
            </a:pPr>
            <a:r>
              <a:rPr lang="en-US" sz="1600" dirty="0" smtClean="0"/>
              <a:t>Notes page</a:t>
            </a:r>
          </a:p>
          <a:p>
            <a:pPr>
              <a:buNone/>
            </a:pPr>
            <a:r>
              <a:rPr lang="en-US" sz="1600" dirty="0" smtClean="0"/>
              <a:t>Zoom</a:t>
            </a:r>
          </a:p>
          <a:p>
            <a:pPr>
              <a:buNone/>
            </a:pPr>
            <a:r>
              <a:rPr lang="en-US" sz="1600" dirty="0" err="1" smtClean="0"/>
              <a:t>Wordart</a:t>
            </a:r>
            <a:r>
              <a:rPr lang="en-US" sz="1600" dirty="0" smtClean="0"/>
              <a:t> styles</a:t>
            </a:r>
          </a:p>
          <a:p>
            <a:pPr>
              <a:buNone/>
            </a:pPr>
            <a:r>
              <a:rPr lang="en-US" sz="1600" dirty="0" smtClean="0"/>
              <a:t>Shape fill</a:t>
            </a:r>
          </a:p>
          <a:p>
            <a:pPr>
              <a:buNone/>
            </a:pPr>
            <a:r>
              <a:rPr lang="en-US" sz="1600" dirty="0" smtClean="0"/>
              <a:t>Shape outline</a:t>
            </a:r>
          </a:p>
          <a:p>
            <a:pPr>
              <a:buNone/>
            </a:pPr>
            <a:r>
              <a:rPr lang="en-US" sz="1600" dirty="0" smtClean="0"/>
              <a:t>Shape effects</a:t>
            </a:r>
          </a:p>
          <a:p>
            <a:pPr>
              <a:buNone/>
            </a:pPr>
            <a:r>
              <a:rPr lang="en-US" sz="1600" dirty="0" smtClean="0"/>
              <a:t>Spelling</a:t>
            </a:r>
          </a:p>
          <a:p>
            <a:pPr>
              <a:buNone/>
            </a:pPr>
            <a:r>
              <a:rPr lang="en-US" sz="1600" dirty="0" smtClean="0"/>
              <a:t>Grammar</a:t>
            </a:r>
          </a:p>
          <a:p>
            <a:pPr>
              <a:buNone/>
            </a:pPr>
            <a:r>
              <a:rPr lang="en-US" sz="1600" dirty="0" smtClean="0"/>
              <a:t>Insert header and footer</a:t>
            </a:r>
          </a:p>
          <a:p>
            <a:pPr>
              <a:buNone/>
            </a:pPr>
            <a:r>
              <a:rPr lang="en-US" sz="1600" dirty="0" smtClean="0"/>
              <a:t>Insert date and time</a:t>
            </a:r>
          </a:p>
          <a:p>
            <a:pPr>
              <a:buNone/>
            </a:pPr>
            <a:r>
              <a:rPr lang="en-US" sz="1600" dirty="0" smtClean="0"/>
              <a:t>Insert symbol</a:t>
            </a:r>
          </a:p>
          <a:p>
            <a:pPr>
              <a:buNone/>
            </a:pPr>
            <a:r>
              <a:rPr lang="en-US" sz="1600" smtClean="0"/>
              <a:t>Insert number</a:t>
            </a:r>
          </a:p>
          <a:p>
            <a:pPr>
              <a:buNone/>
            </a:pPr>
            <a:endParaRPr lang="en-US" sz="16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75</Words>
  <Application>Microsoft Office PowerPoint</Application>
  <PresentationFormat>On-screen Show (4:3)</PresentationFormat>
  <Paragraphs>36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Go Eun Bae Pedro Raymunde Jr</vt:lpstr>
      <vt:lpstr>Pedro Raymunde Jr Go Eun Bae</vt:lpstr>
      <vt:lpstr>What can we do?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 Eun Bae Pedro Raymunde Jr</dc:title>
  <dc:creator>Window7</dc:creator>
  <cp:lastModifiedBy>Window7</cp:lastModifiedBy>
  <cp:revision>1</cp:revision>
  <dcterms:created xsi:type="dcterms:W3CDTF">2012-09-30T19:34:39Z</dcterms:created>
  <dcterms:modified xsi:type="dcterms:W3CDTF">2012-09-30T19:41:10Z</dcterms:modified>
</cp:coreProperties>
</file>